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B224F0-04A8-4DB5-A658-A435A08F8969}" type="datetimeFigureOut">
              <a:rPr lang="pt-PT" smtClean="0"/>
              <a:t>02/01/19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2ACF77-5A79-40D4-BC5B-A0D2A7B9C811}" type="slidenum">
              <a:rPr lang="pt-PT" smtClean="0"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ssvFqYSlMh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publico.pt/2018/09/24/sociedade/noticia/as-cidades-europeias-estao-mais-quentes-portugal-esta-no-fim-da-lista-18447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vFqYSlMho" TargetMode="External"/><Relationship Id="rId2" Type="http://schemas.openxmlformats.org/officeDocument/2006/relationships/hyperlink" Target="https://www.publico.pt/2018/09/24/sociedade/noticia/as-cidades-europeias-estao-mais-quentes-portugal-esta-no-fim-da-lista-18447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l.sapo.pt/artigo/533719/alteracoes-climaticas-game-over-para-o-mundo-" TargetMode="External"/><Relationship Id="rId5" Type="http://schemas.openxmlformats.org/officeDocument/2006/relationships/hyperlink" Target="https://hrportugal.pt/como-podem-as-empresas-responder-as-alteracoes-climaticas/" TargetMode="External"/><Relationship Id="rId4" Type="http://schemas.openxmlformats.org/officeDocument/2006/relationships/hyperlink" Target="http://publications.europa.eu/webpub/eca/lr-energy-and-climate/p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5544616" cy="864096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Alterações climáticas</a:t>
            </a:r>
            <a:br>
              <a:rPr lang="pt-PT" dirty="0" smtClean="0"/>
            </a:br>
            <a:r>
              <a:rPr lang="pt-PT" sz="1600" dirty="0" smtClean="0"/>
              <a:t>Geologia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606480" cy="1594030"/>
          </a:xfrm>
        </p:spPr>
        <p:txBody>
          <a:bodyPr>
            <a:normAutofit/>
          </a:bodyPr>
          <a:lstStyle/>
          <a:p>
            <a:pPr algn="r"/>
            <a:r>
              <a:rPr lang="pt-PT" dirty="0" smtClean="0"/>
              <a:t>Trabalho realizado por:</a:t>
            </a:r>
          </a:p>
          <a:p>
            <a:pPr algn="r"/>
            <a:r>
              <a:rPr lang="pt-PT" dirty="0" smtClean="0"/>
              <a:t>10ºH</a:t>
            </a:r>
          </a:p>
          <a:p>
            <a:pPr algn="r"/>
            <a:r>
              <a:rPr lang="pt-PT" dirty="0" smtClean="0"/>
              <a:t>Orientado por: Luís Silvério</a:t>
            </a:r>
          </a:p>
          <a:p>
            <a:pPr algn="r"/>
            <a:r>
              <a:rPr lang="pt-PT" dirty="0" smtClean="0"/>
              <a:t>2018/2019</a:t>
            </a:r>
            <a:endParaRPr lang="pt-PT" dirty="0"/>
          </a:p>
        </p:txBody>
      </p:sp>
      <p:pic>
        <p:nvPicPr>
          <p:cNvPr id="4" name="Imagem 3" descr="Resultado de imagem para alteraÃ§Ãµes climÃ¡tic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28800"/>
            <a:ext cx="5400040" cy="281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Resultado de imagem para aesj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90770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Resultado de imagem para aesj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0"/>
            <a:ext cx="1835696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pt-PT" dirty="0" smtClean="0"/>
              <a:t>Temas a abordar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algn="just"/>
            <a:r>
              <a:rPr lang="pt-PT" dirty="0" smtClean="0"/>
              <a:t>Introdução ao tema;</a:t>
            </a:r>
          </a:p>
          <a:p>
            <a:pPr algn="just"/>
            <a:r>
              <a:rPr lang="pt-PT" dirty="0" smtClean="0"/>
              <a:t>Será Portugal, relativamente ao continente europeu, mais vulnerável às alterações climáticas</a:t>
            </a:r>
            <a:r>
              <a:rPr lang="pt-PT" dirty="0" smtClean="0"/>
              <a:t>?</a:t>
            </a:r>
          </a:p>
          <a:p>
            <a:pPr algn="just">
              <a:buNone/>
            </a:pPr>
            <a:r>
              <a:rPr lang="pt-PT" dirty="0" smtClean="0"/>
              <a:t>          </a:t>
            </a:r>
            <a:r>
              <a:rPr lang="pt-PT" sz="2200" dirty="0" smtClean="0"/>
              <a:t>-Alterações climáticas em Portugal;</a:t>
            </a:r>
          </a:p>
          <a:p>
            <a:pPr algn="just">
              <a:buNone/>
            </a:pPr>
            <a:r>
              <a:rPr lang="pt-PT" sz="2200" dirty="0" smtClean="0"/>
              <a:t> </a:t>
            </a:r>
            <a:r>
              <a:rPr lang="pt-PT" sz="2200" dirty="0" smtClean="0"/>
              <a:t>         - Países europeus mais afetados;</a:t>
            </a:r>
          </a:p>
          <a:p>
            <a:pPr algn="just"/>
            <a:r>
              <a:rPr lang="pt-PT" dirty="0" smtClean="0"/>
              <a:t>Debate em turma;</a:t>
            </a:r>
          </a:p>
          <a:p>
            <a:pPr algn="just"/>
            <a:r>
              <a:rPr lang="pt-PT" dirty="0" smtClean="0"/>
              <a:t>Conclusão;</a:t>
            </a:r>
          </a:p>
          <a:p>
            <a:pPr algn="just"/>
            <a:r>
              <a:rPr lang="pt-PT" dirty="0" smtClean="0"/>
              <a:t>Web Grafia.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pt-PT" dirty="0" smtClean="0"/>
              <a:t>Introdução ao Tema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>
                <a:hlinkClick r:id="rId2"/>
              </a:rPr>
              <a:t>https://</a:t>
            </a:r>
            <a:r>
              <a:rPr lang="pt-PT" dirty="0" smtClean="0">
                <a:hlinkClick r:id="rId2"/>
              </a:rPr>
              <a:t>www.youtube.com/watch?v=ssvFqYSlMho</a:t>
            </a:r>
            <a:endParaRPr lang="pt-PT" dirty="0" smtClean="0"/>
          </a:p>
          <a:p>
            <a:endParaRPr lang="pt-PT" dirty="0"/>
          </a:p>
        </p:txBody>
      </p:sp>
      <p:pic>
        <p:nvPicPr>
          <p:cNvPr id="4" name="Imagem 3" descr="Resultado de imagem para alteraÃ§Ãµes climÃ¡tic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5688632" cy="363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403648" y="602128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Emissão de gases poluentes para a atmosfera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67645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t-PT" sz="2800" dirty="0" smtClean="0"/>
              <a:t>Será Portugal, relativamente ao continente europeu, mais vulnerável às alterações climáticas?</a:t>
            </a:r>
            <a:br>
              <a:rPr lang="pt-PT" sz="2800" dirty="0" smtClean="0"/>
            </a:b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064896" cy="5277200"/>
          </a:xfrm>
        </p:spPr>
        <p:txBody>
          <a:bodyPr/>
          <a:lstStyle/>
          <a:p>
            <a:r>
              <a:rPr lang="pt-PT" dirty="0" smtClean="0"/>
              <a:t>Alterações climáticas em Portugal</a:t>
            </a:r>
            <a:endParaRPr lang="pt-PT" dirty="0"/>
          </a:p>
        </p:txBody>
      </p:sp>
      <p:pic>
        <p:nvPicPr>
          <p:cNvPr id="1026" name="Picture 2" descr="http://vintage.portaldoastronomo.org/images/autotemas/tema_152_1176675329_7102956.jpg"/>
          <p:cNvPicPr>
            <a:picLocks noChangeAspect="1" noChangeArrowheads="1"/>
          </p:cNvPicPr>
          <p:nvPr/>
        </p:nvPicPr>
        <p:blipFill>
          <a:blip r:embed="rId2" cstate="print"/>
          <a:srcRect b="51302"/>
          <a:stretch>
            <a:fillRect/>
          </a:stretch>
        </p:blipFill>
        <p:spPr bwMode="auto">
          <a:xfrm>
            <a:off x="1619672" y="2132856"/>
            <a:ext cx="5832648" cy="2847493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1691680" y="4869160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Média da temperatura máxima no </a:t>
            </a:r>
            <a:r>
              <a:rPr lang="pt-PT" dirty="0" smtClean="0"/>
              <a:t>Verão:   </a:t>
            </a:r>
            <a:r>
              <a:rPr lang="pt-PT" dirty="0"/>
              <a:t>observações 1961-1990</a:t>
            </a:r>
            <a:r>
              <a:rPr lang="pt-PT" dirty="0" smtClean="0"/>
              <a:t>; </a:t>
            </a:r>
          </a:p>
          <a:p>
            <a:pPr algn="just"/>
            <a:r>
              <a:rPr lang="pt-PT" dirty="0" smtClean="0"/>
              <a:t>controlo 1961-1990; 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251520" y="0"/>
            <a:ext cx="8208912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pt-PT" sz="2500" dirty="0" smtClean="0"/>
              <a:t>Será Portugal, relativamente ao continente europeu, mais vulnerável às alterações climáticas?</a:t>
            </a:r>
            <a:br>
              <a:rPr lang="pt-PT" sz="2500" dirty="0" smtClean="0"/>
            </a:br>
            <a:endParaRPr lang="pt-PT" sz="25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805264"/>
          </a:xfrm>
        </p:spPr>
        <p:txBody>
          <a:bodyPr/>
          <a:lstStyle/>
          <a:p>
            <a:r>
              <a:rPr lang="pt-PT" dirty="0" smtClean="0"/>
              <a:t>Países europeus mais </a:t>
            </a:r>
            <a:r>
              <a:rPr lang="pt-PT" dirty="0" smtClean="0"/>
              <a:t>afetados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467544" y="5805264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hlinkClick r:id="rId2"/>
              </a:rPr>
              <a:t>Site:https</a:t>
            </a:r>
            <a:r>
              <a:rPr lang="pt-PT" dirty="0" smtClean="0">
                <a:hlinkClick r:id="rId2"/>
              </a:rPr>
              <a:t>://</a:t>
            </a:r>
            <a:r>
              <a:rPr lang="pt-PT" dirty="0" smtClean="0">
                <a:hlinkClick r:id="rId2"/>
              </a:rPr>
              <a:t>www.publico.pt</a:t>
            </a:r>
            <a:r>
              <a:rPr lang="pt-PT" dirty="0" smtClean="0">
                <a:hlinkClick r:id="rId2"/>
              </a:rPr>
              <a:t>/2018/09/24/sociedade/noticia/as-cidades-europeias-estao-mais-quentes-portugal-esta-no-fim-da-lista-1844739</a:t>
            </a: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17410" name="Picture 2" descr="http://publications.europa.eu/webpub/eca/lr-energy-and-climate/img/PT_Page53.jpg"/>
          <p:cNvPicPr>
            <a:picLocks noChangeAspect="1" noChangeArrowheads="1"/>
          </p:cNvPicPr>
          <p:nvPr/>
        </p:nvPicPr>
        <p:blipFill>
          <a:blip r:embed="rId3" cstate="print"/>
          <a:srcRect t="8211"/>
          <a:stretch>
            <a:fillRect/>
          </a:stretch>
        </p:blipFill>
        <p:spPr bwMode="auto">
          <a:xfrm>
            <a:off x="611560" y="1772816"/>
            <a:ext cx="6118498" cy="3315366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6732240" y="2852936"/>
            <a:ext cx="20162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Alteração da temperatura sazonal, em °C, para o período de 2071-2100, em comparação com o período de 1961-1990 (cenário de aumento mundial de 2 °C)</a:t>
            </a:r>
            <a:endParaRPr lang="pt-P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t-PT" dirty="0" smtClean="0"/>
              <a:t>Debate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7848872" cy="5421216"/>
          </a:xfrm>
        </p:spPr>
        <p:txBody>
          <a:bodyPr/>
          <a:lstStyle/>
          <a:p>
            <a:pPr algn="ctr">
              <a:buNone/>
            </a:pPr>
            <a:r>
              <a:rPr lang="pt-PT" dirty="0" smtClean="0"/>
              <a:t>   </a:t>
            </a:r>
            <a:r>
              <a:rPr lang="pt-PT" u="sng" dirty="0" smtClean="0"/>
              <a:t>Será </a:t>
            </a:r>
            <a:r>
              <a:rPr lang="pt-PT" u="sng" dirty="0" smtClean="0"/>
              <a:t>Portugal, relativamente ao </a:t>
            </a:r>
            <a:r>
              <a:rPr lang="pt-PT" u="sng" dirty="0" smtClean="0"/>
              <a:t>continente europeu</a:t>
            </a:r>
            <a:r>
              <a:rPr lang="pt-PT" u="sng" dirty="0" smtClean="0"/>
              <a:t>, mais vulnerável às alterações climáticas</a:t>
            </a:r>
            <a:r>
              <a:rPr lang="pt-PT" u="sng" dirty="0" smtClean="0"/>
              <a:t>?</a:t>
            </a:r>
          </a:p>
          <a:p>
            <a:pPr algn="ctr"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Grupo 1: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- Portugal é mais vulnerável as alterações climáticas relativamente aos países europeus.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Grupo 2: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 - Portugal é tão ou menos vulnerável as alterações climáticas em relação as países europeus. </a:t>
            </a: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pt-PT" dirty="0" smtClean="0"/>
              <a:t>Podemos assim concluir …</a:t>
            </a: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pt-PT" dirty="0" smtClean="0"/>
              <a:t>Web 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sz="2000" dirty="0" smtClean="0">
                <a:hlinkClick r:id="rId2"/>
              </a:rPr>
              <a:t>https</a:t>
            </a:r>
            <a:r>
              <a:rPr lang="pt-PT" sz="2000" dirty="0" smtClean="0">
                <a:hlinkClick r:id="rId2"/>
              </a:rPr>
              <a:t>://www.publico.pt/2018/09/24/sociedade/noticia/as-cidades-europeias-estao-mais-quentes-portugal-esta-no-fim-da-lista-1844739</a:t>
            </a:r>
            <a:endParaRPr lang="pt-PT" sz="2000" dirty="0" smtClean="0"/>
          </a:p>
          <a:p>
            <a:r>
              <a:rPr lang="pt-PT" sz="2000" dirty="0" smtClean="0">
                <a:hlinkClick r:id="rId3"/>
              </a:rPr>
              <a:t>https://</a:t>
            </a:r>
            <a:r>
              <a:rPr lang="pt-PT" sz="2000" dirty="0" smtClean="0">
                <a:hlinkClick r:id="rId3"/>
              </a:rPr>
              <a:t>www.youtube.com/watch?v=ssvFqYSlMho</a:t>
            </a:r>
            <a:endParaRPr lang="pt-PT" sz="2000" dirty="0" smtClean="0"/>
          </a:p>
          <a:p>
            <a:r>
              <a:rPr lang="pt-PT" sz="2000" dirty="0" smtClean="0">
                <a:hlinkClick r:id="rId4"/>
              </a:rPr>
              <a:t>http://publications.europa.eu/webpub/eca/lr-energy-and-climate/pt</a:t>
            </a:r>
            <a:r>
              <a:rPr lang="pt-PT" sz="2000" dirty="0" smtClean="0">
                <a:hlinkClick r:id="rId4"/>
              </a:rPr>
              <a:t>/</a:t>
            </a:r>
            <a:endParaRPr lang="pt-PT" sz="2000" dirty="0" smtClean="0"/>
          </a:p>
          <a:p>
            <a:r>
              <a:rPr lang="pt-PT" sz="2000" dirty="0" smtClean="0">
                <a:hlinkClick r:id="rId5"/>
              </a:rPr>
              <a:t>https://hrportugal.pt/como-podem-as-empresas-responder-as-alteracoes-climaticas</a:t>
            </a:r>
            <a:r>
              <a:rPr lang="pt-PT" sz="2000" dirty="0" smtClean="0">
                <a:hlinkClick r:id="rId5"/>
              </a:rPr>
              <a:t>/</a:t>
            </a:r>
            <a:endParaRPr lang="pt-PT" sz="2000" dirty="0" smtClean="0"/>
          </a:p>
          <a:p>
            <a:r>
              <a:rPr lang="pt-PT" sz="2000" dirty="0" smtClean="0">
                <a:hlinkClick r:id="rId6"/>
              </a:rPr>
              <a:t>https://</a:t>
            </a:r>
            <a:r>
              <a:rPr lang="pt-PT" sz="2000" dirty="0" smtClean="0">
                <a:hlinkClick r:id="rId6"/>
              </a:rPr>
              <a:t>sol.sapo.pt/artigo/533719/alteracoes-climaticas-game-over-para-o-mundo-</a:t>
            </a:r>
            <a:endParaRPr lang="pt-PT" sz="2000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Mirant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231</Words>
  <Application>Microsoft Office PowerPoint</Application>
  <PresentationFormat>Apresentação no Ecrã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Mirante</vt:lpstr>
      <vt:lpstr>Alterações climáticas Geologia</vt:lpstr>
      <vt:lpstr>Temas a abordar</vt:lpstr>
      <vt:lpstr>Introdução ao Tema</vt:lpstr>
      <vt:lpstr>Será Portugal, relativamente ao continente europeu, mais vulnerável às alterações climáticas? </vt:lpstr>
      <vt:lpstr>Será Portugal, relativamente ao continente europeu, mais vulnerável às alterações climáticas? </vt:lpstr>
      <vt:lpstr>Debate</vt:lpstr>
      <vt:lpstr>Conclusão</vt:lpstr>
      <vt:lpstr>Web 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Alterações climáticas Geologia</dc:title>
  <dc:creator>Carlos</dc:creator>
  <cp:lastModifiedBy>Carlos</cp:lastModifiedBy>
  <cp:revision>14</cp:revision>
  <dcterms:created xsi:type="dcterms:W3CDTF">2019-01-02T15:51:13Z</dcterms:created>
  <dcterms:modified xsi:type="dcterms:W3CDTF">2019-01-02T18:08:37Z</dcterms:modified>
</cp:coreProperties>
</file>